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0" r:id="rId8"/>
    <p:sldId id="271" r:id="rId9"/>
    <p:sldId id="272" r:id="rId10"/>
    <p:sldId id="273" r:id="rId11"/>
    <p:sldId id="274" r:id="rId12"/>
    <p:sldId id="269" r:id="rId13"/>
  </p:sldIdLst>
  <p:sldSz cx="12192000" cy="6858000"/>
  <p:notesSz cx="6858000" cy="9144000"/>
  <p:embeddedFontLst>
    <p:embeddedFont>
      <p:font typeface="SamsungOne 450C" panose="020B0506030303020204" charset="0"/>
      <p:regular r:id="rId15"/>
    </p:embeddedFont>
    <p:embeddedFont>
      <p:font typeface="SamsungOne 800C" panose="020B090603030302020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Dungeon Knight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MainActivity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673481" y="1044804"/>
            <a:ext cx="75873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MainActivity </a:t>
            </a:r>
            <a:r>
              <a:rPr lang="ru-RU" sz="2400" dirty="0"/>
              <a:t>– это первая активность, которая работает при открытии приложения. В ней как контент я</a:t>
            </a:r>
            <a:r>
              <a:rPr lang="ru-RU" sz="2400" dirty="0" smtClean="0"/>
              <a:t> установил </a:t>
            </a:r>
            <a:r>
              <a:rPr lang="en-US" sz="2400" dirty="0"/>
              <a:t>XML</a:t>
            </a:r>
            <a:r>
              <a:rPr lang="ru-RU" sz="2400" dirty="0"/>
              <a:t>-документ. Инициализируем кнопку </a:t>
            </a:r>
            <a:r>
              <a:rPr lang="ru-RU" sz="2400" dirty="0" smtClean="0"/>
              <a:t>для перехода </a:t>
            </a:r>
            <a:r>
              <a:rPr lang="ru-RU" sz="2400" dirty="0"/>
              <a:t>на следующую активность</a:t>
            </a:r>
            <a:r>
              <a:rPr lang="ru-RU" sz="2400" dirty="0" smtClean="0"/>
              <a:t> с помощью явного намерения и </a:t>
            </a:r>
            <a:r>
              <a:rPr lang="ru-RU" sz="2400" dirty="0"/>
              <a:t>завершаем текущую. Также я переопределил метод </a:t>
            </a:r>
            <a:r>
              <a:rPr lang="en-US" sz="2400" dirty="0" smtClean="0"/>
              <a:t>onBackPressed</a:t>
            </a:r>
            <a:r>
              <a:rPr lang="ru-RU" sz="2400" dirty="0" smtClean="0"/>
              <a:t>. </a:t>
            </a:r>
            <a:r>
              <a:rPr lang="ru-RU" sz="2400" dirty="0"/>
              <a:t>Чтобы выйти, нужно нажать эту кнопку дважды.</a:t>
            </a:r>
            <a:endParaRPr lang="ru-RU" sz="2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96" y="4016148"/>
            <a:ext cx="4484914" cy="25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GameStart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948541" y="1232047"/>
            <a:ext cx="80336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Эта активность является </a:t>
            </a:r>
            <a:r>
              <a:rPr lang="ru-RU" sz="2400" dirty="0" smtClean="0"/>
              <a:t>фундаментом </a:t>
            </a:r>
            <a:r>
              <a:rPr lang="ru-RU" sz="2400" dirty="0"/>
              <a:t>игры. Здесь мы также переопределяем метод </a:t>
            </a:r>
            <a:r>
              <a:rPr lang="en-US" sz="2400" dirty="0"/>
              <a:t>onBackPressed</a:t>
            </a:r>
            <a:r>
              <a:rPr lang="ru-RU" sz="2400" dirty="0"/>
              <a:t>. Инициализируем изображения и сохраняем размеры экрана в переменные. Как контент для зрителей устанавливаем другой класс </a:t>
            </a:r>
            <a:r>
              <a:rPr lang="en-US" sz="2400" dirty="0" err="1"/>
              <a:t>DrawView</a:t>
            </a:r>
            <a:r>
              <a:rPr lang="ru-RU" sz="2400" dirty="0"/>
              <a:t>.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7" y="3617428"/>
            <a:ext cx="4920343" cy="27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128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DrawView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72738" y="1227211"/>
            <a:ext cx="85888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этом классе мы создаём объекты для игры, которые потом мы будем рисовать. Мы переопределяем метод </a:t>
            </a:r>
            <a:r>
              <a:rPr lang="en-US" sz="2400" dirty="0" err="1"/>
              <a:t>onTouchEvent</a:t>
            </a:r>
            <a:r>
              <a:rPr lang="ru-RU" sz="2400" dirty="0"/>
              <a:t>. При нажатии на кнопку паузу, игра останавливается. Если игра на паузе, то после нажатия на экран игра продолжается. Также обрабатываем нажатия на кнопки движения и атаки. Для добавления объектов мы будем использовать классы </a:t>
            </a:r>
            <a:r>
              <a:rPr lang="en-US" sz="2400" dirty="0"/>
              <a:t>Player</a:t>
            </a:r>
            <a:r>
              <a:rPr lang="ru-RU" sz="2400" dirty="0"/>
              <a:t> и </a:t>
            </a:r>
            <a:r>
              <a:rPr lang="en-US" sz="2400" dirty="0"/>
              <a:t>Sprite</a:t>
            </a:r>
            <a:r>
              <a:rPr lang="ru-RU" sz="2400" dirty="0"/>
              <a:t>. После этого создаём и запускаем </a:t>
            </a:r>
            <a:r>
              <a:rPr lang="en-US" sz="2400" dirty="0" err="1"/>
              <a:t>DrawThread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03901"/>
            <a:ext cx="4506686" cy="25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2816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72738" y="1227211"/>
            <a:ext cx="85888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этом классе мы добавляем конструктор, который принимает координаты объекта, скорость, </a:t>
            </a:r>
            <a:r>
              <a:rPr lang="ru-RU" sz="2400" dirty="0" err="1"/>
              <a:t>хитбокс</a:t>
            </a:r>
            <a:r>
              <a:rPr lang="ru-RU" sz="2400" dirty="0"/>
              <a:t> и изображение. Также сюда добавляем методы получения и установления переменных. Создаём функцию </a:t>
            </a:r>
            <a:r>
              <a:rPr lang="en-US" sz="2400" dirty="0"/>
              <a:t>update</a:t>
            </a:r>
            <a:r>
              <a:rPr lang="ru-RU" sz="2400" dirty="0"/>
              <a:t>, который будет перерисовывать объект и передвигать его. Метод </a:t>
            </a:r>
            <a:r>
              <a:rPr lang="en-US" sz="2400" dirty="0"/>
              <a:t>intersect</a:t>
            </a:r>
            <a:r>
              <a:rPr lang="ru-RU" sz="2400" dirty="0"/>
              <a:t> возвращает значение </a:t>
            </a:r>
            <a:r>
              <a:rPr lang="en-US" sz="2400" dirty="0"/>
              <a:t>true</a:t>
            </a:r>
            <a:r>
              <a:rPr lang="ru-RU" sz="2400" dirty="0"/>
              <a:t>, если объект пересекает другой.</a:t>
            </a:r>
          </a:p>
          <a:p>
            <a:endParaRPr lang="ru-RU" sz="2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45" y="3878080"/>
            <a:ext cx="4405813" cy="247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9176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72738" y="1227211"/>
            <a:ext cx="85888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Класс </a:t>
            </a:r>
            <a:r>
              <a:rPr lang="en-US" sz="2400" dirty="0"/>
              <a:t>Player</a:t>
            </a:r>
            <a:r>
              <a:rPr lang="ru-RU" sz="2400" dirty="0"/>
              <a:t> наследуется от </a:t>
            </a:r>
            <a:r>
              <a:rPr lang="en-US" sz="2400" dirty="0"/>
              <a:t>Sprite</a:t>
            </a:r>
            <a:r>
              <a:rPr lang="ru-RU" sz="2400" dirty="0"/>
              <a:t>. Добавляем конструктор, который принимает координаты. В нём создаётся несколько объектов класса </a:t>
            </a:r>
            <a:r>
              <a:rPr lang="en-US" sz="2400" dirty="0"/>
              <a:t>Sprite</a:t>
            </a:r>
            <a:r>
              <a:rPr lang="ru-RU" sz="2400" dirty="0"/>
              <a:t>. Переопределяем методы </a:t>
            </a:r>
            <a:r>
              <a:rPr lang="en-US" sz="2400" dirty="0"/>
              <a:t>draw</a:t>
            </a:r>
            <a:r>
              <a:rPr lang="ru-RU" sz="2400" dirty="0"/>
              <a:t>, </a:t>
            </a:r>
            <a:r>
              <a:rPr lang="en-US" sz="2400" dirty="0"/>
              <a:t>update</a:t>
            </a:r>
            <a:r>
              <a:rPr lang="ru-RU" sz="2400" dirty="0"/>
              <a:t>. Создаём функции </a:t>
            </a:r>
            <a:r>
              <a:rPr lang="en-US" sz="2400" dirty="0"/>
              <a:t>attack</a:t>
            </a:r>
            <a:r>
              <a:rPr lang="ru-RU" sz="2400" dirty="0"/>
              <a:t>, </a:t>
            </a:r>
            <a:r>
              <a:rPr lang="en-US" sz="2400" dirty="0" err="1"/>
              <a:t>intersectRight</a:t>
            </a:r>
            <a:r>
              <a:rPr lang="ru-RU" sz="2400" dirty="0"/>
              <a:t>, </a:t>
            </a:r>
            <a:r>
              <a:rPr lang="en-US" sz="2400" dirty="0" err="1"/>
              <a:t>intersectLeft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37" y="3392815"/>
            <a:ext cx="5007429" cy="28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4816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DrawThread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72738" y="1227211"/>
            <a:ext cx="85888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Этот класс работает в отдельном потоке для корректной работы основного. Здесь происходит рисовка объектов. Здесь мы используем вложенный класс </a:t>
            </a:r>
            <a:r>
              <a:rPr lang="en-US" sz="2400" dirty="0"/>
              <a:t>Timer</a:t>
            </a:r>
            <a:r>
              <a:rPr lang="ru-RU" sz="2400" dirty="0"/>
              <a:t> для отсчёта времени. Рисуем фон. Также нам нужно нарисовать все объекты класса </a:t>
            </a:r>
            <a:r>
              <a:rPr lang="en-US" sz="2400" dirty="0"/>
              <a:t>Sprite</a:t>
            </a:r>
            <a:r>
              <a:rPr lang="ru-RU" sz="2400" dirty="0"/>
              <a:t> и </a:t>
            </a:r>
            <a:r>
              <a:rPr lang="en-US" sz="2400" dirty="0"/>
              <a:t>Player</a:t>
            </a:r>
            <a:r>
              <a:rPr lang="ru-RU" sz="2400" dirty="0"/>
              <a:t>. В методе </a:t>
            </a:r>
            <a:r>
              <a:rPr lang="en-US" sz="2400" dirty="0"/>
              <a:t>update</a:t>
            </a:r>
            <a:r>
              <a:rPr lang="ru-RU" sz="2400" dirty="0"/>
              <a:t> мы обновляем анимации и добавляем механику игры.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23" y="3535535"/>
            <a:ext cx="5138057" cy="28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825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311</Words>
  <Application>Microsoft Office PowerPoint</Application>
  <PresentationFormat>Широкоэкранный</PresentationFormat>
  <Paragraphs>29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SamsungOne 450C</vt:lpstr>
      <vt:lpstr>SamsungOne 800C</vt:lpstr>
      <vt:lpstr>Calibri</vt:lpstr>
      <vt:lpstr>Times New Roman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Dungeon Knight</vt:lpstr>
      <vt:lpstr>MainActivity</vt:lpstr>
      <vt:lpstr>GameStart</vt:lpstr>
      <vt:lpstr>DrawView</vt:lpstr>
      <vt:lpstr>Sprite</vt:lpstr>
      <vt:lpstr>Player</vt:lpstr>
      <vt:lpstr>DrawThread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Jipers</cp:lastModifiedBy>
  <cp:revision>37</cp:revision>
  <dcterms:created xsi:type="dcterms:W3CDTF">2020-05-25T08:37:09Z</dcterms:created>
  <dcterms:modified xsi:type="dcterms:W3CDTF">2021-05-24T11:51:27Z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